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5B31F-FBF1-4B56-B794-82E3F5F7A978}" type="datetimeFigureOut">
              <a:rPr lang="en-US" smtClean="0"/>
              <a:pPr/>
              <a:t>2/5/2015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96291-B29B-4824-834F-404510B91F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5B31F-FBF1-4B56-B794-82E3F5F7A978}" type="datetimeFigureOut">
              <a:rPr lang="en-US" smtClean="0"/>
              <a:pPr/>
              <a:t>2/5/2015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96291-B29B-4824-834F-404510B91F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5B31F-FBF1-4B56-B794-82E3F5F7A978}" type="datetimeFigureOut">
              <a:rPr lang="en-US" smtClean="0"/>
              <a:pPr/>
              <a:t>2/5/2015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96291-B29B-4824-834F-404510B91F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5B31F-FBF1-4B56-B794-82E3F5F7A978}" type="datetimeFigureOut">
              <a:rPr lang="en-US" smtClean="0"/>
              <a:pPr/>
              <a:t>2/5/2015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96291-B29B-4824-834F-404510B91F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5B31F-FBF1-4B56-B794-82E3F5F7A978}" type="datetimeFigureOut">
              <a:rPr lang="en-US" smtClean="0"/>
              <a:pPr/>
              <a:t>2/5/2015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96291-B29B-4824-834F-404510B91F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5B31F-FBF1-4B56-B794-82E3F5F7A978}" type="datetimeFigureOut">
              <a:rPr lang="en-US" smtClean="0"/>
              <a:pPr/>
              <a:t>2/5/2015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96291-B29B-4824-834F-404510B91F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5B31F-FBF1-4B56-B794-82E3F5F7A978}" type="datetimeFigureOut">
              <a:rPr lang="en-US" smtClean="0"/>
              <a:pPr/>
              <a:t>2/5/2015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96291-B29B-4824-834F-404510B91F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5B31F-FBF1-4B56-B794-82E3F5F7A978}" type="datetimeFigureOut">
              <a:rPr lang="en-US" smtClean="0"/>
              <a:pPr/>
              <a:t>2/5/2015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96291-B29B-4824-834F-404510B91F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5B31F-FBF1-4B56-B794-82E3F5F7A978}" type="datetimeFigureOut">
              <a:rPr lang="en-US" smtClean="0"/>
              <a:pPr/>
              <a:t>2/5/2015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96291-B29B-4824-834F-404510B91F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5B31F-FBF1-4B56-B794-82E3F5F7A978}" type="datetimeFigureOut">
              <a:rPr lang="en-US" smtClean="0"/>
              <a:pPr/>
              <a:t>2/5/2015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96291-B29B-4824-834F-404510B91F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5B31F-FBF1-4B56-B794-82E3F5F7A978}" type="datetimeFigureOut">
              <a:rPr lang="en-US" smtClean="0"/>
              <a:pPr/>
              <a:t>2/5/2015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96291-B29B-4824-834F-404510B91F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D5B31F-FBF1-4B56-B794-82E3F5F7A978}" type="datetimeFigureOut">
              <a:rPr lang="en-US" smtClean="0"/>
              <a:pPr/>
              <a:t>2/5/2015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696291-B29B-4824-834F-404510B91F7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381000"/>
            <a:ext cx="7772400" cy="1470025"/>
          </a:xfrm>
        </p:spPr>
        <p:txBody>
          <a:bodyPr/>
          <a:lstStyle/>
          <a:p>
            <a:r>
              <a:rPr lang="en-US" dirty="0" smtClean="0"/>
              <a:t>UBND QUẬN TÂN BÌNH </a:t>
            </a:r>
            <a:br>
              <a:rPr lang="en-US" dirty="0" smtClean="0"/>
            </a:br>
            <a:r>
              <a:rPr lang="en-US" dirty="0" smtClean="0"/>
              <a:t>TRƯỜNG TH LÊ THỊ HỒNG GẤM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133600"/>
            <a:ext cx="6629400" cy="3581400"/>
          </a:xfrm>
        </p:spPr>
        <p:txBody>
          <a:bodyPr>
            <a:no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NGHỊ ĐỊNH </a:t>
            </a:r>
            <a:r>
              <a:rPr lang="en-US" sz="3600" dirty="0" smtClean="0">
                <a:solidFill>
                  <a:srgbClr val="FF0000"/>
                </a:solidFill>
              </a:rPr>
              <a:t>04/2015NĐ-CP</a:t>
            </a:r>
            <a:endParaRPr lang="en-US" sz="3600" dirty="0" smtClean="0">
              <a:solidFill>
                <a:srgbClr val="FF0000"/>
              </a:solidFill>
            </a:endParaRPr>
          </a:p>
          <a:p>
            <a:r>
              <a:rPr lang="en-US" sz="3600" dirty="0" smtClean="0">
                <a:solidFill>
                  <a:srgbClr val="FF0000"/>
                </a:solidFill>
              </a:rPr>
              <a:t>VỀ THỰC HIỆN DÂN CHỦ TRONG HOẠT ĐỘNG CỦA CƠ QUAN HÀNH CHÍNH NHÀ NƯỚC VÀ ĐƠN VỊ SỰ NGHIỆP CÔNG LẬP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457200"/>
            <a:ext cx="8229600" cy="5791200"/>
          </a:xfrm>
        </p:spPr>
        <p:txBody>
          <a:bodyPr>
            <a:normAutofit fontScale="92500" lnSpcReduction="10000"/>
          </a:bodyPr>
          <a:lstStyle/>
          <a:p>
            <a:r>
              <a:rPr lang="en-US" dirty="0" err="1" smtClean="0"/>
              <a:t>điều</a:t>
            </a:r>
            <a:r>
              <a:rPr lang="en-US" dirty="0" smtClean="0"/>
              <a:t> </a:t>
            </a:r>
            <a:r>
              <a:rPr lang="en-US" dirty="0" smtClean="0"/>
              <a:t>4 </a:t>
            </a:r>
            <a:r>
              <a:rPr lang="en-US" dirty="0" smtClean="0"/>
              <a:t>: </a:t>
            </a:r>
            <a:r>
              <a:rPr lang="en-US" dirty="0" err="1" smtClean="0"/>
              <a:t>trách</a:t>
            </a:r>
            <a:r>
              <a:rPr lang="en-US" dirty="0" smtClean="0"/>
              <a:t> </a:t>
            </a:r>
            <a:r>
              <a:rPr lang="en-US" dirty="0" err="1" smtClean="0"/>
              <a:t>nhiệm</a:t>
            </a:r>
            <a:r>
              <a:rPr lang="en-US" dirty="0" smtClean="0"/>
              <a:t> </a:t>
            </a:r>
            <a:r>
              <a:rPr lang="en-US" dirty="0" err="1" smtClean="0"/>
              <a:t>của</a:t>
            </a:r>
            <a:r>
              <a:rPr lang="en-US" dirty="0" smtClean="0"/>
              <a:t> </a:t>
            </a:r>
            <a:r>
              <a:rPr lang="en-US" dirty="0" err="1" smtClean="0"/>
              <a:t>người</a:t>
            </a:r>
            <a:r>
              <a:rPr lang="en-US" dirty="0" smtClean="0"/>
              <a:t> </a:t>
            </a:r>
            <a:r>
              <a:rPr lang="en-US" dirty="0" err="1" smtClean="0"/>
              <a:t>đứng</a:t>
            </a:r>
            <a:r>
              <a:rPr lang="en-US" dirty="0" smtClean="0"/>
              <a:t> </a:t>
            </a:r>
            <a:r>
              <a:rPr lang="en-US" dirty="0" err="1" smtClean="0"/>
              <a:t>đầu</a:t>
            </a:r>
            <a:r>
              <a:rPr lang="en-US" dirty="0" smtClean="0"/>
              <a:t> </a:t>
            </a:r>
            <a:r>
              <a:rPr lang="en-US" dirty="0" err="1" smtClean="0"/>
              <a:t>cơ</a:t>
            </a:r>
            <a:r>
              <a:rPr lang="en-US" dirty="0" smtClean="0"/>
              <a:t> </a:t>
            </a:r>
            <a:r>
              <a:rPr lang="en-US" dirty="0" err="1" smtClean="0"/>
              <a:t>quan</a:t>
            </a:r>
            <a:r>
              <a:rPr lang="en-US" dirty="0" smtClean="0"/>
              <a:t>, </a:t>
            </a:r>
            <a:r>
              <a:rPr lang="en-US" dirty="0" err="1" smtClean="0"/>
              <a:t>đơn</a:t>
            </a:r>
            <a:r>
              <a:rPr lang="en-US" dirty="0" smtClean="0"/>
              <a:t> </a:t>
            </a:r>
            <a:r>
              <a:rPr lang="en-US" dirty="0" err="1" smtClean="0"/>
              <a:t>vị</a:t>
            </a:r>
            <a:r>
              <a:rPr lang="en-US" dirty="0" smtClean="0"/>
              <a:t> </a:t>
            </a:r>
            <a:endParaRPr lang="en-US" dirty="0" smtClean="0"/>
          </a:p>
          <a:p>
            <a:r>
              <a:rPr lang="en-US" dirty="0" err="1" smtClean="0"/>
              <a:t>điều</a:t>
            </a:r>
            <a:r>
              <a:rPr lang="en-US" dirty="0" smtClean="0"/>
              <a:t> </a:t>
            </a:r>
            <a:r>
              <a:rPr lang="en-US" dirty="0" smtClean="0"/>
              <a:t>5: </a:t>
            </a:r>
            <a:r>
              <a:rPr lang="en-US" dirty="0" err="1" smtClean="0"/>
              <a:t>tổ</a:t>
            </a:r>
            <a:r>
              <a:rPr lang="en-US" dirty="0" smtClean="0"/>
              <a:t> </a:t>
            </a:r>
            <a:r>
              <a:rPr lang="en-US" dirty="0" err="1" smtClean="0"/>
              <a:t>chức</a:t>
            </a:r>
            <a:r>
              <a:rPr lang="en-US" dirty="0" smtClean="0"/>
              <a:t> </a:t>
            </a:r>
            <a:r>
              <a:rPr lang="en-US" dirty="0" err="1" smtClean="0"/>
              <a:t>hội</a:t>
            </a:r>
            <a:r>
              <a:rPr lang="en-US" dirty="0" smtClean="0"/>
              <a:t> </a:t>
            </a:r>
            <a:r>
              <a:rPr lang="en-US" dirty="0" err="1" smtClean="0"/>
              <a:t>nghị</a:t>
            </a:r>
            <a:r>
              <a:rPr lang="en-US" dirty="0" smtClean="0"/>
              <a:t> </a:t>
            </a:r>
            <a:r>
              <a:rPr lang="en-US" dirty="0" err="1" smtClean="0"/>
              <a:t>cán</a:t>
            </a:r>
            <a:r>
              <a:rPr lang="en-US" dirty="0" smtClean="0"/>
              <a:t> </a:t>
            </a:r>
            <a:r>
              <a:rPr lang="en-US" dirty="0" err="1" smtClean="0"/>
              <a:t>bộ</a:t>
            </a:r>
            <a:r>
              <a:rPr lang="en-US" dirty="0" smtClean="0"/>
              <a:t>, </a:t>
            </a:r>
            <a:r>
              <a:rPr lang="en-US" dirty="0" err="1" smtClean="0"/>
              <a:t>công</a:t>
            </a:r>
            <a:r>
              <a:rPr lang="en-US" dirty="0" smtClean="0"/>
              <a:t> </a:t>
            </a:r>
            <a:r>
              <a:rPr lang="en-US" dirty="0" err="1" smtClean="0"/>
              <a:t>chức</a:t>
            </a:r>
            <a:r>
              <a:rPr lang="en-US" dirty="0" smtClean="0"/>
              <a:t> , </a:t>
            </a:r>
            <a:r>
              <a:rPr lang="en-US" dirty="0" err="1" smtClean="0"/>
              <a:t>viên</a:t>
            </a:r>
            <a:r>
              <a:rPr lang="en-US" dirty="0" smtClean="0"/>
              <a:t> </a:t>
            </a:r>
            <a:r>
              <a:rPr lang="en-US" dirty="0" err="1" smtClean="0"/>
              <a:t>chức</a:t>
            </a:r>
            <a:endParaRPr lang="en-US" dirty="0" smtClean="0"/>
          </a:p>
          <a:p>
            <a:r>
              <a:rPr lang="en-US" dirty="0" err="1" smtClean="0"/>
              <a:t>điều</a:t>
            </a:r>
            <a:r>
              <a:rPr lang="en-US" dirty="0" smtClean="0"/>
              <a:t> </a:t>
            </a:r>
            <a:r>
              <a:rPr lang="en-US" dirty="0" smtClean="0"/>
              <a:t>6:  </a:t>
            </a:r>
            <a:r>
              <a:rPr lang="en-US" dirty="0" err="1" smtClean="0"/>
              <a:t>trách</a:t>
            </a:r>
            <a:r>
              <a:rPr lang="en-US" dirty="0" smtClean="0"/>
              <a:t> </a:t>
            </a:r>
            <a:r>
              <a:rPr lang="en-US" dirty="0" err="1" smtClean="0"/>
              <a:t>nhiệm</a:t>
            </a:r>
            <a:r>
              <a:rPr lang="en-US" dirty="0" smtClean="0"/>
              <a:t> </a:t>
            </a:r>
            <a:r>
              <a:rPr lang="en-US" dirty="0" err="1" smtClean="0"/>
              <a:t>của</a:t>
            </a:r>
            <a:r>
              <a:rPr lang="en-US" dirty="0" smtClean="0"/>
              <a:t> </a:t>
            </a:r>
            <a:r>
              <a:rPr lang="en-US" dirty="0" err="1" smtClean="0"/>
              <a:t>cán</a:t>
            </a:r>
            <a:r>
              <a:rPr lang="en-US" dirty="0" smtClean="0"/>
              <a:t> </a:t>
            </a:r>
            <a:r>
              <a:rPr lang="en-US" dirty="0" err="1" smtClean="0"/>
              <a:t>bộ</a:t>
            </a:r>
            <a:r>
              <a:rPr lang="en-US" dirty="0" smtClean="0"/>
              <a:t>, </a:t>
            </a:r>
            <a:r>
              <a:rPr lang="en-US" dirty="0" err="1" smtClean="0"/>
              <a:t>công</a:t>
            </a:r>
            <a:r>
              <a:rPr lang="en-US" dirty="0" smtClean="0"/>
              <a:t> </a:t>
            </a:r>
            <a:r>
              <a:rPr lang="en-US" dirty="0" err="1" smtClean="0"/>
              <a:t>chức</a:t>
            </a:r>
            <a:r>
              <a:rPr lang="en-US" dirty="0" smtClean="0"/>
              <a:t> , </a:t>
            </a:r>
            <a:r>
              <a:rPr lang="en-US" dirty="0" err="1" smtClean="0"/>
              <a:t>viên</a:t>
            </a:r>
            <a:r>
              <a:rPr lang="en-US" dirty="0" smtClean="0"/>
              <a:t> </a:t>
            </a:r>
            <a:r>
              <a:rPr lang="en-US" dirty="0" err="1" smtClean="0"/>
              <a:t>chức</a:t>
            </a:r>
            <a:endParaRPr lang="en-US" dirty="0" smtClean="0"/>
          </a:p>
          <a:p>
            <a:r>
              <a:rPr lang="en-US" dirty="0" err="1" smtClean="0"/>
              <a:t>điều</a:t>
            </a:r>
            <a:r>
              <a:rPr lang="en-US" dirty="0" smtClean="0"/>
              <a:t> </a:t>
            </a:r>
            <a:r>
              <a:rPr lang="en-US" dirty="0" smtClean="0"/>
              <a:t>7: </a:t>
            </a:r>
            <a:r>
              <a:rPr lang="en-US" dirty="0" err="1" smtClean="0"/>
              <a:t>những</a:t>
            </a:r>
            <a:r>
              <a:rPr lang="en-US" dirty="0" smtClean="0"/>
              <a:t> </a:t>
            </a:r>
            <a:r>
              <a:rPr lang="en-US" dirty="0" err="1" smtClean="0"/>
              <a:t>việc</a:t>
            </a:r>
            <a:r>
              <a:rPr lang="en-US" dirty="0" smtClean="0"/>
              <a:t> </a:t>
            </a:r>
            <a:r>
              <a:rPr lang="en-US" dirty="0" err="1" smtClean="0"/>
              <a:t>phải</a:t>
            </a:r>
            <a:r>
              <a:rPr lang="en-US" dirty="0" smtClean="0"/>
              <a:t> </a:t>
            </a:r>
            <a:r>
              <a:rPr lang="en-US" dirty="0" err="1" smtClean="0"/>
              <a:t>công</a:t>
            </a:r>
            <a:r>
              <a:rPr lang="en-US" dirty="0" smtClean="0"/>
              <a:t> </a:t>
            </a:r>
            <a:r>
              <a:rPr lang="en-US" dirty="0" err="1" smtClean="0"/>
              <a:t>khai</a:t>
            </a:r>
            <a:r>
              <a:rPr lang="en-US" dirty="0" smtClean="0"/>
              <a:t> </a:t>
            </a:r>
            <a:endParaRPr lang="en-US" dirty="0" smtClean="0"/>
          </a:p>
          <a:p>
            <a:r>
              <a:rPr lang="en-US" dirty="0" err="1" smtClean="0"/>
              <a:t>điều</a:t>
            </a:r>
            <a:r>
              <a:rPr lang="en-US" dirty="0" smtClean="0"/>
              <a:t> </a:t>
            </a:r>
            <a:r>
              <a:rPr lang="en-US" dirty="0" smtClean="0"/>
              <a:t>8: </a:t>
            </a:r>
            <a:r>
              <a:rPr lang="en-US" dirty="0" err="1" smtClean="0"/>
              <a:t>hình</a:t>
            </a:r>
            <a:r>
              <a:rPr lang="en-US" dirty="0" smtClean="0"/>
              <a:t> </a:t>
            </a:r>
            <a:r>
              <a:rPr lang="en-US" dirty="0" err="1" smtClean="0"/>
              <a:t>thức</a:t>
            </a:r>
            <a:r>
              <a:rPr lang="en-US" dirty="0" smtClean="0"/>
              <a:t> </a:t>
            </a:r>
            <a:r>
              <a:rPr lang="en-US" dirty="0" err="1" smtClean="0"/>
              <a:t>và</a:t>
            </a:r>
            <a:r>
              <a:rPr lang="en-US" dirty="0" smtClean="0"/>
              <a:t> </a:t>
            </a:r>
            <a:r>
              <a:rPr lang="en-US" dirty="0" err="1" smtClean="0"/>
              <a:t>thơi</a:t>
            </a:r>
            <a:r>
              <a:rPr lang="en-US" dirty="0" smtClean="0"/>
              <a:t> </a:t>
            </a:r>
            <a:r>
              <a:rPr lang="en-US" dirty="0" err="1" smtClean="0"/>
              <a:t>gian</a:t>
            </a:r>
            <a:r>
              <a:rPr lang="en-US" dirty="0" smtClean="0"/>
              <a:t> </a:t>
            </a:r>
            <a:r>
              <a:rPr lang="en-US" dirty="0" err="1" smtClean="0"/>
              <a:t>công</a:t>
            </a:r>
            <a:r>
              <a:rPr lang="en-US" dirty="0" smtClean="0"/>
              <a:t> </a:t>
            </a:r>
            <a:r>
              <a:rPr lang="en-US" dirty="0" err="1" smtClean="0"/>
              <a:t>khai</a:t>
            </a:r>
            <a:r>
              <a:rPr lang="en-US" dirty="0" smtClean="0"/>
              <a:t> </a:t>
            </a:r>
            <a:endParaRPr lang="en-US" dirty="0" smtClean="0"/>
          </a:p>
          <a:p>
            <a:r>
              <a:rPr lang="en-US" dirty="0" err="1" smtClean="0"/>
              <a:t>điều</a:t>
            </a:r>
            <a:r>
              <a:rPr lang="en-US" dirty="0" smtClean="0"/>
              <a:t> </a:t>
            </a:r>
            <a:r>
              <a:rPr lang="en-US" dirty="0" smtClean="0"/>
              <a:t>9: </a:t>
            </a:r>
            <a:r>
              <a:rPr lang="en-US" dirty="0" err="1" smtClean="0"/>
              <a:t>những</a:t>
            </a:r>
            <a:r>
              <a:rPr lang="en-US" dirty="0" smtClean="0"/>
              <a:t> </a:t>
            </a:r>
            <a:r>
              <a:rPr lang="en-US" dirty="0" err="1" smtClean="0"/>
              <a:t>việc</a:t>
            </a:r>
            <a:r>
              <a:rPr lang="en-US" dirty="0" smtClean="0"/>
              <a:t> </a:t>
            </a:r>
            <a:r>
              <a:rPr lang="en-US" dirty="0" err="1" smtClean="0"/>
              <a:t>cán</a:t>
            </a:r>
            <a:r>
              <a:rPr lang="en-US" dirty="0" smtClean="0"/>
              <a:t> </a:t>
            </a:r>
            <a:r>
              <a:rPr lang="en-US" dirty="0" err="1" smtClean="0"/>
              <a:t>bộ</a:t>
            </a:r>
            <a:r>
              <a:rPr lang="en-US" dirty="0" smtClean="0"/>
              <a:t>, </a:t>
            </a:r>
            <a:r>
              <a:rPr lang="en-US" dirty="0" err="1" smtClean="0"/>
              <a:t>công</a:t>
            </a:r>
            <a:r>
              <a:rPr lang="en-US" dirty="0" smtClean="0"/>
              <a:t> </a:t>
            </a:r>
            <a:r>
              <a:rPr lang="en-US" dirty="0" err="1" smtClean="0"/>
              <a:t>chức</a:t>
            </a:r>
            <a:r>
              <a:rPr lang="en-US" dirty="0" smtClean="0"/>
              <a:t>, </a:t>
            </a:r>
            <a:r>
              <a:rPr lang="en-US" dirty="0" err="1" smtClean="0"/>
              <a:t>viên</a:t>
            </a:r>
            <a:r>
              <a:rPr lang="en-US" dirty="0" smtClean="0"/>
              <a:t> </a:t>
            </a:r>
            <a:r>
              <a:rPr lang="en-US" dirty="0" err="1" smtClean="0"/>
              <a:t>chức</a:t>
            </a:r>
            <a:r>
              <a:rPr lang="en-US" dirty="0" smtClean="0"/>
              <a:t> </a:t>
            </a:r>
            <a:r>
              <a:rPr lang="en-US" dirty="0" err="1" smtClean="0"/>
              <a:t>tham</a:t>
            </a:r>
            <a:r>
              <a:rPr lang="en-US" dirty="0" smtClean="0"/>
              <a:t> </a:t>
            </a:r>
            <a:r>
              <a:rPr lang="en-US" dirty="0" err="1" smtClean="0"/>
              <a:t>gia</a:t>
            </a:r>
            <a:r>
              <a:rPr lang="en-US" dirty="0" smtClean="0"/>
              <a:t> ý </a:t>
            </a:r>
            <a:r>
              <a:rPr lang="en-US" dirty="0" err="1" smtClean="0"/>
              <a:t>kiến</a:t>
            </a:r>
            <a:r>
              <a:rPr lang="en-US" dirty="0" smtClean="0"/>
              <a:t>  </a:t>
            </a:r>
            <a:endParaRPr lang="en-US" dirty="0" smtClean="0"/>
          </a:p>
          <a:p>
            <a:r>
              <a:rPr lang="en-US" dirty="0" err="1" smtClean="0"/>
              <a:t>điều</a:t>
            </a:r>
            <a:r>
              <a:rPr lang="en-US" dirty="0" smtClean="0"/>
              <a:t> </a:t>
            </a:r>
            <a:r>
              <a:rPr lang="en-US" dirty="0" smtClean="0"/>
              <a:t>11: </a:t>
            </a:r>
            <a:r>
              <a:rPr lang="en-US" dirty="0" err="1" smtClean="0"/>
              <a:t>những</a:t>
            </a:r>
            <a:r>
              <a:rPr lang="en-US" dirty="0" smtClean="0"/>
              <a:t> </a:t>
            </a:r>
            <a:r>
              <a:rPr lang="en-US" dirty="0" err="1" smtClean="0"/>
              <a:t>việc</a:t>
            </a:r>
            <a:r>
              <a:rPr lang="en-US" dirty="0" smtClean="0"/>
              <a:t> </a:t>
            </a:r>
            <a:r>
              <a:rPr lang="en-US" dirty="0" err="1" smtClean="0"/>
              <a:t>cán</a:t>
            </a:r>
            <a:r>
              <a:rPr lang="en-US" dirty="0" smtClean="0"/>
              <a:t> </a:t>
            </a:r>
            <a:r>
              <a:rPr lang="en-US" dirty="0" err="1" smtClean="0"/>
              <a:t>bộ</a:t>
            </a:r>
            <a:r>
              <a:rPr lang="en-US" dirty="0" smtClean="0"/>
              <a:t>, </a:t>
            </a:r>
            <a:r>
              <a:rPr lang="en-US" dirty="0" err="1" smtClean="0"/>
              <a:t>công</a:t>
            </a:r>
            <a:r>
              <a:rPr lang="en-US" dirty="0" smtClean="0"/>
              <a:t> </a:t>
            </a:r>
            <a:r>
              <a:rPr lang="en-US" dirty="0" err="1" smtClean="0"/>
              <a:t>chức</a:t>
            </a:r>
            <a:r>
              <a:rPr lang="en-US" dirty="0" smtClean="0"/>
              <a:t>, </a:t>
            </a:r>
            <a:r>
              <a:rPr lang="en-US" dirty="0" err="1" smtClean="0"/>
              <a:t>viên</a:t>
            </a:r>
            <a:r>
              <a:rPr lang="en-US" dirty="0" smtClean="0"/>
              <a:t> </a:t>
            </a:r>
            <a:r>
              <a:rPr lang="en-US" dirty="0" err="1" smtClean="0"/>
              <a:t>chức</a:t>
            </a:r>
            <a:r>
              <a:rPr lang="en-US" dirty="0" smtClean="0"/>
              <a:t> </a:t>
            </a:r>
            <a:r>
              <a:rPr lang="en-US" dirty="0" err="1" smtClean="0"/>
              <a:t>giám</a:t>
            </a:r>
            <a:r>
              <a:rPr lang="en-US" dirty="0" smtClean="0"/>
              <a:t> </a:t>
            </a:r>
            <a:r>
              <a:rPr lang="en-US" dirty="0" err="1" smtClean="0"/>
              <a:t>sát</a:t>
            </a:r>
            <a:r>
              <a:rPr lang="en-US" dirty="0" smtClean="0"/>
              <a:t> </a:t>
            </a:r>
            <a:r>
              <a:rPr lang="en-US" dirty="0" err="1" smtClean="0"/>
              <a:t>kiểm</a:t>
            </a:r>
            <a:r>
              <a:rPr lang="en-US" dirty="0" smtClean="0"/>
              <a:t> </a:t>
            </a:r>
            <a:r>
              <a:rPr lang="en-US" dirty="0" err="1" smtClean="0"/>
              <a:t>tra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334000"/>
          </a:xfrm>
        </p:spPr>
        <p:txBody>
          <a:bodyPr>
            <a:normAutofit/>
          </a:bodyPr>
          <a:lstStyle/>
          <a:p>
            <a:r>
              <a:rPr lang="en-US" dirty="0" err="1" smtClean="0"/>
              <a:t>điều</a:t>
            </a:r>
            <a:r>
              <a:rPr lang="en-US" dirty="0" smtClean="0"/>
              <a:t> </a:t>
            </a:r>
            <a:r>
              <a:rPr lang="en-US" dirty="0" smtClean="0"/>
              <a:t>13: </a:t>
            </a:r>
            <a:r>
              <a:rPr lang="en-US" dirty="0" err="1" smtClean="0"/>
              <a:t>trách</a:t>
            </a:r>
            <a:r>
              <a:rPr lang="en-US" dirty="0" smtClean="0"/>
              <a:t> </a:t>
            </a:r>
            <a:r>
              <a:rPr lang="en-US" dirty="0" err="1" smtClean="0"/>
              <a:t>nhiệm</a:t>
            </a:r>
            <a:r>
              <a:rPr lang="en-US" dirty="0" smtClean="0"/>
              <a:t> </a:t>
            </a:r>
            <a:r>
              <a:rPr lang="en-US" dirty="0" err="1" smtClean="0"/>
              <a:t>của</a:t>
            </a:r>
            <a:r>
              <a:rPr lang="en-US" dirty="0" smtClean="0"/>
              <a:t> </a:t>
            </a:r>
            <a:r>
              <a:rPr lang="en-US" dirty="0" err="1" smtClean="0"/>
              <a:t>người</a:t>
            </a:r>
            <a:r>
              <a:rPr lang="en-US" dirty="0" smtClean="0"/>
              <a:t> </a:t>
            </a:r>
            <a:r>
              <a:rPr lang="en-US" dirty="0" err="1" smtClean="0"/>
              <a:t>đứng</a:t>
            </a:r>
            <a:r>
              <a:rPr lang="en-US" dirty="0" smtClean="0"/>
              <a:t> </a:t>
            </a:r>
            <a:r>
              <a:rPr lang="en-US" dirty="0" err="1" smtClean="0"/>
              <a:t>đầu</a:t>
            </a:r>
            <a:r>
              <a:rPr lang="en-US" dirty="0" smtClean="0"/>
              <a:t> </a:t>
            </a:r>
            <a:r>
              <a:rPr lang="en-US" dirty="0" err="1" smtClean="0"/>
              <a:t>cơ</a:t>
            </a:r>
            <a:r>
              <a:rPr lang="en-US" dirty="0" smtClean="0"/>
              <a:t> </a:t>
            </a:r>
            <a:r>
              <a:rPr lang="en-US" dirty="0" err="1" smtClean="0"/>
              <a:t>quan</a:t>
            </a:r>
            <a:r>
              <a:rPr lang="en-US" dirty="0" smtClean="0"/>
              <a:t> , </a:t>
            </a:r>
            <a:r>
              <a:rPr lang="en-US" dirty="0" err="1" smtClean="0"/>
              <a:t>đơn</a:t>
            </a:r>
            <a:r>
              <a:rPr lang="en-US" dirty="0" smtClean="0"/>
              <a:t> </a:t>
            </a:r>
            <a:r>
              <a:rPr lang="en-US" dirty="0" err="1" smtClean="0"/>
              <a:t>vị</a:t>
            </a:r>
            <a:r>
              <a:rPr lang="en-US" dirty="0" smtClean="0"/>
              <a:t> </a:t>
            </a:r>
            <a:endParaRPr lang="en-US" dirty="0" smtClean="0"/>
          </a:p>
          <a:p>
            <a:r>
              <a:rPr lang="en-US" dirty="0" err="1" smtClean="0"/>
              <a:t>điều</a:t>
            </a:r>
            <a:r>
              <a:rPr lang="en-US" dirty="0" smtClean="0"/>
              <a:t> </a:t>
            </a:r>
            <a:r>
              <a:rPr lang="en-US" dirty="0" smtClean="0"/>
              <a:t>14: </a:t>
            </a:r>
            <a:r>
              <a:rPr lang="en-US" dirty="0" err="1" smtClean="0"/>
              <a:t>trách</a:t>
            </a:r>
            <a:r>
              <a:rPr lang="en-US" dirty="0" smtClean="0"/>
              <a:t> </a:t>
            </a:r>
            <a:r>
              <a:rPr lang="en-US" dirty="0" err="1" smtClean="0"/>
              <a:t>nhiệm</a:t>
            </a:r>
            <a:r>
              <a:rPr lang="en-US" dirty="0" smtClean="0"/>
              <a:t> </a:t>
            </a:r>
            <a:r>
              <a:rPr lang="en-US" dirty="0" err="1" smtClean="0"/>
              <a:t>của</a:t>
            </a:r>
            <a:r>
              <a:rPr lang="en-US" dirty="0" smtClean="0"/>
              <a:t> </a:t>
            </a:r>
            <a:r>
              <a:rPr lang="en-US" dirty="0" err="1" smtClean="0"/>
              <a:t>cán</a:t>
            </a:r>
            <a:r>
              <a:rPr lang="en-US" dirty="0" smtClean="0"/>
              <a:t> </a:t>
            </a:r>
            <a:r>
              <a:rPr lang="en-US" dirty="0" err="1" smtClean="0"/>
              <a:t>bộ</a:t>
            </a:r>
            <a:r>
              <a:rPr lang="en-US" dirty="0" smtClean="0"/>
              <a:t>, </a:t>
            </a:r>
            <a:r>
              <a:rPr lang="en-US" dirty="0" err="1" smtClean="0"/>
              <a:t>công</a:t>
            </a:r>
            <a:r>
              <a:rPr lang="en-US" dirty="0" smtClean="0"/>
              <a:t> </a:t>
            </a:r>
            <a:r>
              <a:rPr lang="en-US" dirty="0" err="1" smtClean="0"/>
              <a:t>chức</a:t>
            </a:r>
            <a:r>
              <a:rPr lang="en-US" dirty="0" smtClean="0"/>
              <a:t>, </a:t>
            </a:r>
            <a:r>
              <a:rPr lang="en-US" dirty="0" err="1" smtClean="0"/>
              <a:t>viên</a:t>
            </a:r>
            <a:r>
              <a:rPr lang="en-US" dirty="0" smtClean="0"/>
              <a:t> </a:t>
            </a:r>
            <a:r>
              <a:rPr lang="en-US" dirty="0" err="1" smtClean="0"/>
              <a:t>chức</a:t>
            </a:r>
            <a:r>
              <a:rPr lang="en-US" dirty="0" smtClean="0"/>
              <a:t> </a:t>
            </a:r>
            <a:endParaRPr lang="en-US" dirty="0" smtClean="0"/>
          </a:p>
          <a:p>
            <a:r>
              <a:rPr lang="en-US" dirty="0" err="1" smtClean="0"/>
              <a:t>điều</a:t>
            </a:r>
            <a:r>
              <a:rPr lang="en-US" dirty="0" smtClean="0"/>
              <a:t> </a:t>
            </a:r>
            <a:r>
              <a:rPr lang="en-US" dirty="0" smtClean="0"/>
              <a:t>17: </a:t>
            </a:r>
            <a:r>
              <a:rPr lang="en-US" dirty="0" err="1" smtClean="0"/>
              <a:t>hiệu</a:t>
            </a:r>
            <a:r>
              <a:rPr lang="en-US" dirty="0" smtClean="0"/>
              <a:t> </a:t>
            </a:r>
            <a:r>
              <a:rPr lang="en-US" dirty="0" err="1" smtClean="0"/>
              <a:t>lực</a:t>
            </a:r>
            <a:r>
              <a:rPr lang="en-US" dirty="0" smtClean="0"/>
              <a:t> </a:t>
            </a:r>
            <a:r>
              <a:rPr lang="en-US" dirty="0" err="1" smtClean="0"/>
              <a:t>thi</a:t>
            </a:r>
            <a:r>
              <a:rPr lang="en-US" dirty="0" smtClean="0"/>
              <a:t> </a:t>
            </a:r>
            <a:r>
              <a:rPr lang="en-US" dirty="0" err="1" smtClean="0"/>
              <a:t>hành</a:t>
            </a:r>
            <a:r>
              <a:rPr lang="en-US" dirty="0" smtClean="0"/>
              <a:t> : 25/02/2015 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161</Words>
  <Application>Microsoft Office PowerPoint</Application>
  <PresentationFormat>On-screen Show (4:3)</PresentationFormat>
  <Paragraphs>13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UBND QUẬN TÂN BÌNH  TRƯỜNG TH LÊ THỊ HỒNG GẤM </vt:lpstr>
      <vt:lpstr>Slide 2</vt:lpstr>
      <vt:lpstr>Slide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UBND QUẬN TÂN BÌNH  TRƯỜNG TH LÊ THỊ HỒNG GẤM </dc:title>
  <dc:creator>ABC</dc:creator>
  <cp:lastModifiedBy>ABC</cp:lastModifiedBy>
  <cp:revision>6</cp:revision>
  <dcterms:created xsi:type="dcterms:W3CDTF">2015-02-05T01:23:13Z</dcterms:created>
  <dcterms:modified xsi:type="dcterms:W3CDTF">2015-02-05T02:50:20Z</dcterms:modified>
</cp:coreProperties>
</file>