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B31F-FBF1-4B56-B794-82E3F5F7A978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B31F-FBF1-4B56-B794-82E3F5F7A978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B31F-FBF1-4B56-B794-82E3F5F7A978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B31F-FBF1-4B56-B794-82E3F5F7A978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B31F-FBF1-4B56-B794-82E3F5F7A978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B31F-FBF1-4B56-B794-82E3F5F7A978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B31F-FBF1-4B56-B794-82E3F5F7A978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B31F-FBF1-4B56-B794-82E3F5F7A978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B31F-FBF1-4B56-B794-82E3F5F7A978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B31F-FBF1-4B56-B794-82E3F5F7A978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B31F-FBF1-4B56-B794-82E3F5F7A978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5B31F-FBF1-4B56-B794-82E3F5F7A978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r>
              <a:rPr lang="en-US" dirty="0" smtClean="0"/>
              <a:t>UBND QUẬN TÂN BÌNH </a:t>
            </a:r>
            <a:br>
              <a:rPr lang="en-US" dirty="0" smtClean="0"/>
            </a:br>
            <a:r>
              <a:rPr lang="en-US" dirty="0" smtClean="0"/>
              <a:t>TRƯỜNG TH LÊ THỊ HỒNG GẤM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133600"/>
            <a:ext cx="6629400" cy="35814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NGHỊ ĐỊNH </a:t>
            </a:r>
            <a:r>
              <a:rPr lang="en-US" sz="3600" dirty="0" smtClean="0">
                <a:solidFill>
                  <a:srgbClr val="FF0000"/>
                </a:solidFill>
              </a:rPr>
              <a:t>04/2015NĐ-CP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smtClean="0">
                <a:solidFill>
                  <a:srgbClr val="FF0000"/>
                </a:solidFill>
              </a:rPr>
              <a:t>VỀ THỰC HIỆN DÂN CHỦ TRONG HOẠT ĐỘNG CỦA CƠ QUAN HÀNH CHÍNH NHÀ NƯỚC VÀ ĐƠN VỊ SỰ NGHIỆP CÔNG LẬP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7912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smtClean="0"/>
              <a:t>4 </a:t>
            </a:r>
            <a:r>
              <a:rPr lang="en-US" dirty="0" smtClean="0"/>
              <a:t>: </a:t>
            </a:r>
            <a:r>
              <a:rPr lang="en-US" dirty="0" err="1" smtClean="0"/>
              <a:t>trách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đứng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,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smtClean="0"/>
              <a:t>5: </a:t>
            </a:r>
            <a:r>
              <a:rPr lang="en-US" dirty="0" err="1" smtClean="0"/>
              <a:t>tổ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 </a:t>
            </a:r>
            <a:r>
              <a:rPr lang="en-US" dirty="0" err="1" smtClean="0"/>
              <a:t>hội</a:t>
            </a:r>
            <a:r>
              <a:rPr lang="en-US" dirty="0" smtClean="0"/>
              <a:t> </a:t>
            </a:r>
            <a:r>
              <a:rPr lang="en-US" dirty="0" err="1" smtClean="0"/>
              <a:t>nghị</a:t>
            </a:r>
            <a:r>
              <a:rPr lang="en-US" dirty="0" smtClean="0"/>
              <a:t> </a:t>
            </a:r>
            <a:r>
              <a:rPr lang="en-US" dirty="0" err="1" smtClean="0"/>
              <a:t>cán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,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 ,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endParaRPr lang="en-US" dirty="0" smtClean="0"/>
          </a:p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smtClean="0"/>
              <a:t>6:  </a:t>
            </a:r>
            <a:r>
              <a:rPr lang="en-US" dirty="0" err="1" smtClean="0"/>
              <a:t>trách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cán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,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 ,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endParaRPr lang="en-US" dirty="0" smtClean="0"/>
          </a:p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smtClean="0"/>
              <a:t>7: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khai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smtClean="0"/>
              <a:t>8: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thơi</a:t>
            </a:r>
            <a:r>
              <a:rPr lang="en-US" dirty="0" smtClean="0"/>
              <a:t> </a:t>
            </a:r>
            <a:r>
              <a:rPr lang="en-US" dirty="0" err="1" smtClean="0"/>
              <a:t>gian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khai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smtClean="0"/>
              <a:t>9: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cán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,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,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 </a:t>
            </a:r>
            <a:r>
              <a:rPr lang="en-US" dirty="0" err="1" smtClean="0"/>
              <a:t>tham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ý </a:t>
            </a:r>
            <a:r>
              <a:rPr lang="en-US" dirty="0" err="1" smtClean="0"/>
              <a:t>kiến</a:t>
            </a:r>
            <a:r>
              <a:rPr lang="en-US" dirty="0" smtClean="0"/>
              <a:t>  </a:t>
            </a:r>
            <a:endParaRPr lang="en-US" dirty="0" smtClean="0"/>
          </a:p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smtClean="0"/>
              <a:t>11: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cán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,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,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 </a:t>
            </a:r>
            <a:r>
              <a:rPr lang="en-US" dirty="0" err="1" smtClean="0"/>
              <a:t>giám</a:t>
            </a:r>
            <a:r>
              <a:rPr lang="en-US" dirty="0" smtClean="0"/>
              <a:t> </a:t>
            </a:r>
            <a:r>
              <a:rPr lang="en-US" dirty="0" err="1" smtClean="0"/>
              <a:t>sát</a:t>
            </a:r>
            <a:r>
              <a:rPr lang="en-US" dirty="0" smtClean="0"/>
              <a:t> </a:t>
            </a:r>
            <a:r>
              <a:rPr lang="en-US" dirty="0" err="1" smtClean="0"/>
              <a:t>kiểm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smtClean="0"/>
              <a:t>13: </a:t>
            </a:r>
            <a:r>
              <a:rPr lang="en-US" dirty="0" err="1" smtClean="0"/>
              <a:t>trách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đứng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,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smtClean="0"/>
              <a:t>14: </a:t>
            </a:r>
            <a:r>
              <a:rPr lang="en-US" dirty="0" err="1" smtClean="0"/>
              <a:t>trách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cán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,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,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smtClean="0"/>
              <a:t>17: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</a:t>
            </a:r>
            <a:r>
              <a:rPr lang="en-US" dirty="0" err="1" smtClean="0"/>
              <a:t>thi</a:t>
            </a:r>
            <a:r>
              <a:rPr lang="en-US" dirty="0" smtClean="0"/>
              <a:t> </a:t>
            </a:r>
            <a:r>
              <a:rPr lang="en-US" dirty="0" err="1" smtClean="0"/>
              <a:t>hành</a:t>
            </a:r>
            <a:r>
              <a:rPr lang="en-US" dirty="0" smtClean="0"/>
              <a:t> : 25/02/2015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161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UBND QUẬN TÂN BÌNH  TRƯỜNG TH LÊ THỊ HỒNG GẤM 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UBND QUẬN TÂN BÌNH  TRƯỜNG TH LÊ THỊ HỒNG GẤM </dc:title>
  <dc:creator>ABC</dc:creator>
  <cp:lastModifiedBy>ABC</cp:lastModifiedBy>
  <cp:revision>6</cp:revision>
  <dcterms:created xsi:type="dcterms:W3CDTF">2015-02-05T01:23:13Z</dcterms:created>
  <dcterms:modified xsi:type="dcterms:W3CDTF">2015-02-05T02:50:20Z</dcterms:modified>
</cp:coreProperties>
</file>